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28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3675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524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857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74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650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065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6324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975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33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936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07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4F6F6-0B5D-4AF7-98B6-CC272DF119BF}" type="datetimeFigureOut">
              <a:rPr lang="fr-FR" smtClean="0"/>
              <a:t>02/02/2012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E2464-0444-48A8-A82E-79F6C259EE5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5928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stelle\Pictures\IMG_00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53" y="0"/>
            <a:ext cx="6520894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105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stelle\Pictures\IMG_0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92" y="0"/>
            <a:ext cx="6528415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635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Estelle\Pictures\IMG_00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339" y="0"/>
            <a:ext cx="6507322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6087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Affichage à l'écran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Estelle Bénard</dc:creator>
  <cp:lastModifiedBy>Estelle Bénard</cp:lastModifiedBy>
  <cp:revision>1</cp:revision>
  <dcterms:created xsi:type="dcterms:W3CDTF">2012-02-02T17:29:28Z</dcterms:created>
  <dcterms:modified xsi:type="dcterms:W3CDTF">2012-02-02T17:30:57Z</dcterms:modified>
</cp:coreProperties>
</file>